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57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>
        <p:scale>
          <a:sx n="50" d="100"/>
          <a:sy n="50" d="100"/>
        </p:scale>
        <p:origin x="2270" y="16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222593-15DE-2FA0-38FF-59876F009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8A29F6-9D91-7359-A88D-6FA4FB3BA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9A7D2F-EE96-C9C5-8A79-AE1FC5F8F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8B7F-136D-4912-BD91-1F4E09C64E01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6EB9D3-9679-010B-C70E-6EBE068D7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C42E2F-7590-8843-E78D-BEF4B4954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D2BF-6973-4585-8598-C1F891B522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62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7C5233-5FB4-1D5A-4C52-06717AF6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222590-8C6D-DAA3-824B-D555A2144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1FB404-880D-9319-EF6E-E47D08C4E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8B7F-136D-4912-BD91-1F4E09C64E01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75BB61-1804-5AD5-8E58-419D9DB6E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8F4F70-86B7-0475-B9F0-A58806AC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D2BF-6973-4585-8598-C1F891B522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480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9E5DAC9-61E1-1BF7-CD98-734B0BE1AB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3D5C89A-9F60-B54D-D309-49D4566D0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B628BA-1BB6-68EF-89E8-8CB581CD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8B7F-136D-4912-BD91-1F4E09C64E01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843EF4-D57F-91EC-711D-7E4CE9177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F4BB27-DAB8-DC6F-6137-04B0846B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D2BF-6973-4585-8598-C1F891B522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539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118636-5F11-8E9D-01A7-18F80E78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CD78C0-DB6C-2AB6-3FD1-109D5D315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6D8E64-8EEC-DF50-3398-17F45BF3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8B7F-136D-4912-BD91-1F4E09C64E01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C08608-F7E3-5B09-C69F-08D1356C7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30537C-4249-183F-E999-AC6F9ECD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D2BF-6973-4585-8598-C1F891B522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7181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A022A-7997-F241-4EA1-824320FB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D69733-4F55-50E7-35D3-898C2BDFC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2E42A9-8AD1-F8C8-1E2E-C6158980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8B7F-136D-4912-BD91-1F4E09C64E01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230721-5ED7-4845-5045-E8BDD510D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634482-FF81-F3AD-FA48-A9240D7C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D2BF-6973-4585-8598-C1F891B522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968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6F40F6-DAE2-82D5-116F-D61B728D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BE407E-806E-3875-1A8F-1AFEA236B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EC6E02D-6391-9EBD-8DD1-B64012F5D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7115FF3-7577-5E6A-44CF-4A6371CE6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8B7F-136D-4912-BD91-1F4E09C64E01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5E4AC1C-47CB-1C50-DD4E-4D02E5A9B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343C54-B4D0-507A-B664-292AA8819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D2BF-6973-4585-8598-C1F891B522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9136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E71347-5DA3-0455-18D9-61488C67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FF4C00-1D18-5A7F-61CD-339E39AA6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380CC4-4353-5F06-C69A-904486BC6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B6244BB-7DEE-6202-43D1-AC6BDC5215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A858450-BA89-C091-DA71-01B5BF43B3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A3724B-4E6F-BBD4-17F6-F2D77876D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8B7F-136D-4912-BD91-1F4E09C64E01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C9E508E-D0AD-9B49-B24F-97A118389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B9C65D9-AC42-3326-DC6A-E17B4DD0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D2BF-6973-4585-8598-C1F891B522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07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37CF70-C9F6-C40F-73BE-DAD5B9BA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940239E-6309-FA84-896F-8DBAB6DA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8B7F-136D-4912-BD91-1F4E09C64E01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157D20-99D6-E547-2AA6-42372B77D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F71230-0A94-AB8D-1B80-A88C0A20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D2BF-6973-4585-8598-C1F891B522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474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87C1A74-7EDA-157B-61E2-4FE502132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8B7F-136D-4912-BD91-1F4E09C64E01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2E2AF9E-0E09-7FD7-E2B6-F3EEAA55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163CAD-A90C-1D2E-A4E4-840DF9D7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D2BF-6973-4585-8598-C1F891B522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91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9CA70B-7B53-5AA2-B04D-2E9A6E8E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13B87C-C1AF-E551-3509-65BFF484C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34E008-6B4B-5168-A26F-22588F78A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E3D4D8-79F7-A35D-8986-ABF6E22B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8B7F-136D-4912-BD91-1F4E09C64E01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26A198-31B7-2B40-9C31-326C44F9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B5FA4D-C0CF-D791-F771-D61E9C89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D2BF-6973-4585-8598-C1F891B522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096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833525-B488-357B-BA4A-144FB83B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6A203BE-F56D-2803-0A14-E4DD458896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18F62B-966D-56C3-989A-4C8CF647A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687111B-817B-A92F-6A44-9EF31C72B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8B7F-136D-4912-BD91-1F4E09C64E01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F4684B-C6F1-1074-2648-ED2C90BE2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58C3AD-17FD-3E4B-D55A-74069758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1D2BF-6973-4585-8598-C1F891B522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285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485C541-8C41-59BB-79C1-49F04D8F3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6A719B-CBE7-04EC-A4CE-D001A91F9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392FF-06B1-9FE8-B8FE-1695A4B33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08B7F-136D-4912-BD91-1F4E09C64E01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432604-E1E2-4722-C1E8-B3304B177E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9167DD-7DE3-DE67-CD6C-C04C06AEE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1D2BF-6973-4585-8598-C1F891B522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64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g"/><Relationship Id="rId7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9F68670-62DF-3787-1EDE-78F4F1E0F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0" t="12195" r="25282" b="11195"/>
          <a:stretch/>
        </p:blipFill>
        <p:spPr>
          <a:xfrm rot="10800000">
            <a:off x="-557563" y="-150019"/>
            <a:ext cx="6308282" cy="6243638"/>
          </a:xfrm>
          <a:prstGeom prst="rect">
            <a:avLst/>
          </a:prstGeom>
        </p:spPr>
      </p:pic>
      <p:pic>
        <p:nvPicPr>
          <p:cNvPr id="7" name="Grafik 6" descr="Ein Bild, das Text, drinnen, Boden, Wand enthält.&#10;&#10;Automatisch generierte Beschreibung">
            <a:extLst>
              <a:ext uri="{FF2B5EF4-FFF2-40B4-BE49-F238E27FC236}">
                <a16:creationId xmlns:a16="http://schemas.microsoft.com/office/drawing/2014/main" id="{80C3B51C-C5B7-2D67-5FF5-0ED0F6EB1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717" y="-150019"/>
            <a:ext cx="6308283" cy="626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95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4846B4E-A626-F771-F6A0-854575EA4BE6}"/>
              </a:ext>
            </a:extLst>
          </p:cNvPr>
          <p:cNvGrpSpPr/>
          <p:nvPr/>
        </p:nvGrpSpPr>
        <p:grpSpPr>
          <a:xfrm>
            <a:off x="1492534" y="845386"/>
            <a:ext cx="8598304" cy="4796288"/>
            <a:chOff x="1492534" y="845386"/>
            <a:chExt cx="8598304" cy="4796288"/>
          </a:xfrm>
        </p:grpSpPr>
        <p:pic>
          <p:nvPicPr>
            <p:cNvPr id="5" name="Grafik 4" descr="Ein Bild, das drinnen, Boden, Wand, Raum enthält.&#10;&#10;Automatisch generierte Beschreibung">
              <a:extLst>
                <a:ext uri="{FF2B5EF4-FFF2-40B4-BE49-F238E27FC236}">
                  <a16:creationId xmlns:a16="http://schemas.microsoft.com/office/drawing/2014/main" id="{410711A6-6F33-7576-D026-4975A93F9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2534" y="845387"/>
              <a:ext cx="4831815" cy="4796287"/>
            </a:xfrm>
            <a:prstGeom prst="rect">
              <a:avLst/>
            </a:prstGeom>
          </p:spPr>
        </p:pic>
        <p:pic>
          <p:nvPicPr>
            <p:cNvPr id="7" name="Grafik 6" descr="Ein Bild, das drinnen, Boden enthält.&#10;&#10;Automatisch generierte Beschreibung">
              <a:extLst>
                <a:ext uri="{FF2B5EF4-FFF2-40B4-BE49-F238E27FC236}">
                  <a16:creationId xmlns:a16="http://schemas.microsoft.com/office/drawing/2014/main" id="{F00E6949-E750-9080-E6BC-DA9451B74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894086" y="1444922"/>
              <a:ext cx="4796288" cy="3597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589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16120E28-D576-E83C-5590-1717215756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3" t="11969" r="19679" b="10201"/>
          <a:stretch/>
        </p:blipFill>
        <p:spPr>
          <a:xfrm rot="10800000">
            <a:off x="4554746" y="1181819"/>
            <a:ext cx="3510383" cy="3528202"/>
          </a:xfrm>
          <a:prstGeom prst="rect">
            <a:avLst/>
          </a:prstGeom>
        </p:spPr>
      </p:pic>
      <p:pic>
        <p:nvPicPr>
          <p:cNvPr id="7" name="Grafik 6" descr="Ein Bild, das Text, drinnen, Wand, Boden enthält.&#10;&#10;Automatisch generierte Beschreibung">
            <a:extLst>
              <a:ext uri="{FF2B5EF4-FFF2-40B4-BE49-F238E27FC236}">
                <a16:creationId xmlns:a16="http://schemas.microsoft.com/office/drawing/2014/main" id="{5B35E543-EB70-CAE5-3011-4AA985B2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83" y="1181819"/>
            <a:ext cx="3554336" cy="352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30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137E7EE-EA56-72AB-A018-85390454E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0" t="12166" r="19389" b="10790"/>
          <a:stretch/>
        </p:blipFill>
        <p:spPr>
          <a:xfrm rot="10800000">
            <a:off x="3709357" y="1354345"/>
            <a:ext cx="3421810" cy="3381553"/>
          </a:xfrm>
          <a:prstGeom prst="rect">
            <a:avLst/>
          </a:prstGeom>
        </p:spPr>
      </p:pic>
      <p:pic>
        <p:nvPicPr>
          <p:cNvPr id="7" name="Grafik 6" descr="Ein Bild, das drinnen, Wand enthält.&#10;&#10;Automatisch generierte Beschreibung">
            <a:extLst>
              <a:ext uri="{FF2B5EF4-FFF2-40B4-BE49-F238E27FC236}">
                <a16:creationId xmlns:a16="http://schemas.microsoft.com/office/drawing/2014/main" id="{16843732-021E-759C-442A-682043450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1" y="1354345"/>
            <a:ext cx="3421810" cy="339665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1CC9C7E0-CF83-15AC-D1B9-0217C45060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8" t="12429" r="19075" b="11116"/>
          <a:stretch/>
        </p:blipFill>
        <p:spPr>
          <a:xfrm rot="5400000">
            <a:off x="7275439" y="1383595"/>
            <a:ext cx="3407397" cy="329721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B66A027-59A6-2C2F-8044-98A92872638F}"/>
              </a:ext>
            </a:extLst>
          </p:cNvPr>
          <p:cNvSpPr txBox="1"/>
          <p:nvPr/>
        </p:nvSpPr>
        <p:spPr>
          <a:xfrm>
            <a:off x="1320800" y="5110480"/>
            <a:ext cx="288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1320</a:t>
            </a:r>
          </a:p>
        </p:txBody>
      </p:sp>
    </p:spTree>
    <p:extLst>
      <p:ext uri="{BB962C8B-B14F-4D97-AF65-F5344CB8AC3E}">
        <p14:creationId xmlns:p14="http://schemas.microsoft.com/office/powerpoint/2010/main" val="28500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Waffe enthält.&#10;&#10;Automatisch generierte Beschreibung">
            <a:extLst>
              <a:ext uri="{FF2B5EF4-FFF2-40B4-BE49-F238E27FC236}">
                <a16:creationId xmlns:a16="http://schemas.microsoft.com/office/drawing/2014/main" id="{555E7803-6EBF-A316-819F-4A2D089288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2" t="11773" r="19320" b="10397"/>
          <a:stretch/>
        </p:blipFill>
        <p:spPr>
          <a:xfrm rot="10800000">
            <a:off x="3993530" y="715986"/>
            <a:ext cx="4204940" cy="418381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EFCA001-EA21-886E-CB6E-A81F4A20A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4" t="11164" r="19389" b="11006"/>
          <a:stretch/>
        </p:blipFill>
        <p:spPr>
          <a:xfrm rot="10800000">
            <a:off x="8285727" y="715987"/>
            <a:ext cx="4204939" cy="4183811"/>
          </a:xfrm>
          <a:prstGeom prst="rect">
            <a:avLst/>
          </a:prstGeom>
        </p:spPr>
      </p:pic>
      <p:pic>
        <p:nvPicPr>
          <p:cNvPr id="10" name="Grafik 9" descr="Ein Bild, das Text, drinnen, Wand, Boden enthält.&#10;&#10;Automatisch generierte Beschreibung">
            <a:extLst>
              <a:ext uri="{FF2B5EF4-FFF2-40B4-BE49-F238E27FC236}">
                <a16:creationId xmlns:a16="http://schemas.microsoft.com/office/drawing/2014/main" id="{010C24CE-87A3-7736-459A-70C647B25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158" y="715988"/>
            <a:ext cx="4214801" cy="418381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EF856E6-B4E5-37EC-50B1-68617D8AFCB7}"/>
              </a:ext>
            </a:extLst>
          </p:cNvPr>
          <p:cNvSpPr txBox="1"/>
          <p:nvPr/>
        </p:nvSpPr>
        <p:spPr>
          <a:xfrm>
            <a:off x="1320800" y="5110480"/>
            <a:ext cx="288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540</a:t>
            </a:r>
          </a:p>
        </p:txBody>
      </p:sp>
    </p:spTree>
    <p:extLst>
      <p:ext uri="{BB962C8B-B14F-4D97-AF65-F5344CB8AC3E}">
        <p14:creationId xmlns:p14="http://schemas.microsoft.com/office/powerpoint/2010/main" val="2769844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B03E16B-B0B5-DC7C-7A4F-B08B798728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8" t="11852" r="25135" b="11111"/>
          <a:stretch/>
        </p:blipFill>
        <p:spPr>
          <a:xfrm rot="10800000">
            <a:off x="3261360" y="-726440"/>
            <a:ext cx="5313680" cy="5283200"/>
          </a:xfrm>
          <a:prstGeom prst="rect">
            <a:avLst/>
          </a:prstGeom>
        </p:spPr>
      </p:pic>
      <p:pic>
        <p:nvPicPr>
          <p:cNvPr id="7" name="Grafik 6" descr="Ein Bild, das drinnen, Wand, Decke, Arbeitstisch enthält.&#10;&#10;Automatisch generierte Beschreibung">
            <a:extLst>
              <a:ext uri="{FF2B5EF4-FFF2-40B4-BE49-F238E27FC236}">
                <a16:creationId xmlns:a16="http://schemas.microsoft.com/office/drawing/2014/main" id="{38D0344D-2D1D-D55B-44FB-BF6D2818F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5040" y="-726440"/>
            <a:ext cx="5322334" cy="52832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1115266-5E49-AF5A-88BB-30C5E32E6856}"/>
              </a:ext>
            </a:extLst>
          </p:cNvPr>
          <p:cNvSpPr txBox="1"/>
          <p:nvPr/>
        </p:nvSpPr>
        <p:spPr>
          <a:xfrm>
            <a:off x="-701040" y="4920734"/>
            <a:ext cx="288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663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7BB726-1B67-40E4-519D-57BEAF692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6" t="12384" r="19444" b="10995"/>
          <a:stretch/>
        </p:blipFill>
        <p:spPr>
          <a:xfrm rot="10800000">
            <a:off x="8818880" y="-726442"/>
            <a:ext cx="5347044" cy="528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56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D1B1CF9-9138-8C14-465B-3A66BF12B6CE}"/>
              </a:ext>
            </a:extLst>
          </p:cNvPr>
          <p:cNvGrpSpPr/>
          <p:nvPr/>
        </p:nvGrpSpPr>
        <p:grpSpPr>
          <a:xfrm>
            <a:off x="550461" y="-307694"/>
            <a:ext cx="10713658" cy="11523256"/>
            <a:chOff x="626661" y="-165917"/>
            <a:chExt cx="10713658" cy="11523256"/>
          </a:xfrm>
        </p:grpSpPr>
        <p:pic>
          <p:nvPicPr>
            <p:cNvPr id="4" name="Grafik 3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03350CFF-5AB6-9077-4BB9-63F783827E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40" t="12166" r="19389" b="10790"/>
            <a:stretch/>
          </p:blipFill>
          <p:spPr>
            <a:xfrm rot="10800000">
              <a:off x="4247837" y="724425"/>
              <a:ext cx="3421810" cy="3381553"/>
            </a:xfrm>
            <a:prstGeom prst="rect">
              <a:avLst/>
            </a:prstGeom>
          </p:spPr>
        </p:pic>
        <p:pic>
          <p:nvPicPr>
            <p:cNvPr id="5" name="Grafik 4" descr="Ein Bild, das drinnen, Wand enthält.&#10;&#10;Automatisch generierte Beschreibung">
              <a:extLst>
                <a:ext uri="{FF2B5EF4-FFF2-40B4-BE49-F238E27FC236}">
                  <a16:creationId xmlns:a16="http://schemas.microsoft.com/office/drawing/2014/main" id="{7B7B3745-C777-E30E-D9E8-5441CDDB7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61" y="724425"/>
              <a:ext cx="3421810" cy="3396650"/>
            </a:xfrm>
            <a:prstGeom prst="rect">
              <a:avLst/>
            </a:prstGeom>
          </p:spPr>
        </p:pic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2700CAA1-7DB0-D8B8-2D4B-A477F4C6AC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8" t="12429" r="19075" b="11116"/>
            <a:stretch/>
          </p:blipFill>
          <p:spPr>
            <a:xfrm rot="5400000">
              <a:off x="7813415" y="754178"/>
              <a:ext cx="3438500" cy="3327308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255D0981-6F81-D90B-9CF1-D563C7EEB6C7}"/>
                </a:ext>
              </a:extLst>
            </p:cNvPr>
            <p:cNvSpPr txBox="1"/>
            <p:nvPr/>
          </p:nvSpPr>
          <p:spPr>
            <a:xfrm>
              <a:off x="1138020" y="-165917"/>
              <a:ext cx="23469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/>
                <a:t>Original RGB Frame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4748CA8-1630-82E0-166C-67D33C125E87}"/>
                </a:ext>
              </a:extLst>
            </p:cNvPr>
            <p:cNvSpPr txBox="1"/>
            <p:nvPr/>
          </p:nvSpPr>
          <p:spPr>
            <a:xfrm>
              <a:off x="4504608" y="-165917"/>
              <a:ext cx="28145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 err="1"/>
                <a:t>Rendered</a:t>
              </a:r>
              <a:r>
                <a:rPr lang="de-DE" sz="2000" b="1" dirty="0"/>
                <a:t> Image (COLMAP)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593454B-E55F-46AE-B04F-9B6E5CE4DD7E}"/>
                </a:ext>
              </a:extLst>
            </p:cNvPr>
            <p:cNvSpPr txBox="1"/>
            <p:nvPr/>
          </p:nvSpPr>
          <p:spPr>
            <a:xfrm>
              <a:off x="8097420" y="-160488"/>
              <a:ext cx="26823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 err="1"/>
                <a:t>Rendered</a:t>
              </a:r>
              <a:r>
                <a:rPr lang="de-DE" sz="2000" b="1" dirty="0"/>
                <a:t> Image (</a:t>
              </a:r>
              <a:r>
                <a:rPr lang="de-DE" sz="2000" b="1" dirty="0" err="1"/>
                <a:t>AprilTag</a:t>
              </a:r>
              <a:r>
                <a:rPr lang="de-DE" sz="2000" b="1" dirty="0"/>
                <a:t>)</a:t>
              </a:r>
            </a:p>
          </p:txBody>
        </p:sp>
        <p:pic>
          <p:nvPicPr>
            <p:cNvPr id="10" name="Grafik 9" descr="Ein Bild, das Waffe enthält.&#10;&#10;Automatisch generierte Beschreibung">
              <a:extLst>
                <a:ext uri="{FF2B5EF4-FFF2-40B4-BE49-F238E27FC236}">
                  <a16:creationId xmlns:a16="http://schemas.microsoft.com/office/drawing/2014/main" id="{ED7B4160-D363-2387-C657-7A6A3BF1E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12" t="11773" r="19320" b="10397"/>
            <a:stretch/>
          </p:blipFill>
          <p:spPr>
            <a:xfrm rot="10800000">
              <a:off x="4261998" y="4319291"/>
              <a:ext cx="3437186" cy="3419915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5FC57C6-B8F4-58C4-0E74-EB33DD5C2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44" t="11164" r="19389" b="11006"/>
            <a:stretch/>
          </p:blipFill>
          <p:spPr>
            <a:xfrm rot="10800000">
              <a:off x="7869011" y="4342555"/>
              <a:ext cx="3413804" cy="3396651"/>
            </a:xfrm>
            <a:prstGeom prst="rect">
              <a:avLst/>
            </a:prstGeom>
          </p:spPr>
        </p:pic>
        <p:pic>
          <p:nvPicPr>
            <p:cNvPr id="12" name="Grafik 11" descr="Ein Bild, das Text, drinnen, Wand, Boden enthält.&#10;&#10;Automatisch generierte Beschreibung">
              <a:extLst>
                <a:ext uri="{FF2B5EF4-FFF2-40B4-BE49-F238E27FC236}">
                  <a16:creationId xmlns:a16="http://schemas.microsoft.com/office/drawing/2014/main" id="{61F122C9-BF9F-DD2A-BA24-93EC871A6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61" y="4342556"/>
              <a:ext cx="3421810" cy="3396651"/>
            </a:xfrm>
            <a:prstGeom prst="rect">
              <a:avLst/>
            </a:prstGeom>
          </p:spPr>
        </p:pic>
        <p:pic>
          <p:nvPicPr>
            <p:cNvPr id="13" name="Grafik 12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ACD05BB8-B563-7EF8-54CB-D43F593C6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18" t="11852" r="25135" b="11111"/>
            <a:stretch/>
          </p:blipFill>
          <p:spPr>
            <a:xfrm rot="10800000">
              <a:off x="4282937" y="7960688"/>
              <a:ext cx="3416247" cy="3396651"/>
            </a:xfrm>
            <a:prstGeom prst="rect">
              <a:avLst/>
            </a:prstGeom>
          </p:spPr>
        </p:pic>
        <p:pic>
          <p:nvPicPr>
            <p:cNvPr id="14" name="Grafik 13" descr="Ein Bild, das drinnen, Wand, Decke, Arbeitstisch enthält.&#10;&#10;Automatisch generierte Beschreibung">
              <a:extLst>
                <a:ext uri="{FF2B5EF4-FFF2-40B4-BE49-F238E27FC236}">
                  <a16:creationId xmlns:a16="http://schemas.microsoft.com/office/drawing/2014/main" id="{9EABFC82-8A89-C10E-6473-FAD9778E0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61" y="7960688"/>
              <a:ext cx="3421811" cy="3396651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DF158877-AF35-C8A9-328A-2867FB674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96" t="12384" r="19444" b="10995"/>
            <a:stretch/>
          </p:blipFill>
          <p:spPr>
            <a:xfrm rot="10800000">
              <a:off x="7902622" y="7944680"/>
              <a:ext cx="3437697" cy="3396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428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999884D-7BFD-C329-2A7D-F95CDD4E1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10" r="5765"/>
          <a:stretch/>
        </p:blipFill>
        <p:spPr>
          <a:xfrm>
            <a:off x="-127711" y="188717"/>
            <a:ext cx="5983987" cy="354349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38CB5FC-84B9-2144-A05A-BF7271A0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351" y="188717"/>
            <a:ext cx="7147945" cy="35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74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AC81495-D127-1BF9-7E0F-D350C7DC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3" y="577970"/>
            <a:ext cx="6061714" cy="330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90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293A1E0-A6DC-F015-CDAC-FDEBD86B5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5" r="5568" b="3021"/>
          <a:stretch/>
        </p:blipFill>
        <p:spPr>
          <a:xfrm>
            <a:off x="2105378" y="1143000"/>
            <a:ext cx="3301660" cy="36861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6602747-51E9-A6DD-59DA-303F7B2FE6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6" t="-1" r="14243" b="1146"/>
          <a:stretch/>
        </p:blipFill>
        <p:spPr>
          <a:xfrm>
            <a:off x="6096000" y="1282420"/>
            <a:ext cx="4143375" cy="340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37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Breitbild</PresentationFormat>
  <Paragraphs>6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Yang  Bin</dc:creator>
  <cp:lastModifiedBy>Yang  Bin</cp:lastModifiedBy>
  <cp:revision>8</cp:revision>
  <dcterms:created xsi:type="dcterms:W3CDTF">2023-02-23T13:31:25Z</dcterms:created>
  <dcterms:modified xsi:type="dcterms:W3CDTF">2023-02-24T16:07:22Z</dcterms:modified>
</cp:coreProperties>
</file>